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58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152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42EE-8EC8-8B43-A245-11B54D0DEE71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CD5C-EFEA-ED42-9874-7C453A630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51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42EE-8EC8-8B43-A245-11B54D0DEE71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CD5C-EFEA-ED42-9874-7C453A630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4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42EE-8EC8-8B43-A245-11B54D0DEE71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CD5C-EFEA-ED42-9874-7C453A630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70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42EE-8EC8-8B43-A245-11B54D0DEE71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CD5C-EFEA-ED42-9874-7C453A630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9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42EE-8EC8-8B43-A245-11B54D0DEE71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CD5C-EFEA-ED42-9874-7C453A630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09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42EE-8EC8-8B43-A245-11B54D0DEE71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CD5C-EFEA-ED42-9874-7C453A630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86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42EE-8EC8-8B43-A245-11B54D0DEE71}" type="datetimeFigureOut">
              <a:rPr lang="en-US" smtClean="0"/>
              <a:t>3/4/15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CD5C-EFEA-ED42-9874-7C453A630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84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42EE-8EC8-8B43-A245-11B54D0DEE71}" type="datetimeFigureOut">
              <a:rPr lang="en-US" smtClean="0"/>
              <a:t>3/4/15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CD5C-EFEA-ED42-9874-7C453A630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73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42EE-8EC8-8B43-A245-11B54D0DEE71}" type="datetimeFigureOut">
              <a:rPr lang="en-US" smtClean="0"/>
              <a:t>3/4/15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CD5C-EFEA-ED42-9874-7C453A630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12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42EE-8EC8-8B43-A245-11B54D0DEE71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CD5C-EFEA-ED42-9874-7C453A630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6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42EE-8EC8-8B43-A245-11B54D0DEE71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CD5C-EFEA-ED42-9874-7C453A630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63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842EE-8EC8-8B43-A245-11B54D0DEE71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8CD5C-EFEA-ED42-9874-7C453A630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87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Stoich</a:t>
            </a:r>
            <a:r>
              <a:rPr lang="en-US" dirty="0" smtClean="0"/>
              <a:t> Flip book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31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mol</a:t>
            </a:r>
            <a:r>
              <a:rPr lang="en-US" dirty="0" smtClean="0"/>
              <a:t> ratios</a:t>
            </a:r>
            <a:endParaRPr lang="en-US" dirty="0"/>
          </a:p>
        </p:txBody>
      </p:sp>
      <p:pic>
        <p:nvPicPr>
          <p:cNvPr id="8" name="Content Placeholder 7" descr="photo(3)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>
          <a:xfrm rot="10800000">
            <a:off x="457200" y="1600200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1687500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 A to </a:t>
            </a:r>
            <a:r>
              <a:rPr lang="en-US" dirty="0" err="1" smtClean="0"/>
              <a:t>mol</a:t>
            </a:r>
            <a:r>
              <a:rPr lang="en-US" dirty="0" smtClean="0"/>
              <a:t> B</a:t>
            </a:r>
            <a:endParaRPr lang="en-US" dirty="0"/>
          </a:p>
        </p:txBody>
      </p:sp>
      <p:pic>
        <p:nvPicPr>
          <p:cNvPr id="4" name="Content Placeholder 3" descr="photo(6)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>
          <a:xfrm rot="10800000">
            <a:off x="457200" y="1600200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3769635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mol</a:t>
            </a:r>
            <a:r>
              <a:rPr lang="en-US" dirty="0" smtClean="0"/>
              <a:t> A to gram B</a:t>
            </a:r>
            <a:endParaRPr lang="en-US" dirty="0"/>
          </a:p>
        </p:txBody>
      </p:sp>
      <p:pic>
        <p:nvPicPr>
          <p:cNvPr id="4" name="Content Placeholder 3" descr="photo(5)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>
          <a:xfrm rot="10800000">
            <a:off x="457200" y="1600200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3612475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mol</a:t>
            </a:r>
            <a:r>
              <a:rPr lang="en-US" dirty="0" smtClean="0"/>
              <a:t> A to </a:t>
            </a:r>
            <a:r>
              <a:rPr lang="en-US" dirty="0" err="1" smtClean="0"/>
              <a:t>mol</a:t>
            </a:r>
            <a:r>
              <a:rPr lang="en-US" dirty="0" smtClean="0"/>
              <a:t> B</a:t>
            </a:r>
            <a:endParaRPr lang="en-US" dirty="0"/>
          </a:p>
        </p:txBody>
      </p:sp>
      <p:pic>
        <p:nvPicPr>
          <p:cNvPr id="4" name="Content Placeholder 3" descr="photo(4)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>
          <a:xfrm rot="10800000">
            <a:off x="457200" y="1600200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4236977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 A to gram B</a:t>
            </a:r>
            <a:endParaRPr lang="en-US" dirty="0"/>
          </a:p>
        </p:txBody>
      </p:sp>
      <p:pic>
        <p:nvPicPr>
          <p:cNvPr id="6" name="Content Placeholder 5" descr="photo(1)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>
          <a:xfrm rot="10800000">
            <a:off x="457200" y="1600200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2215449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25</Words>
  <Application>Microsoft Macintosh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Stoich Flip book</vt:lpstr>
      <vt:lpstr>mol ratios</vt:lpstr>
      <vt:lpstr>gram A to mol B</vt:lpstr>
      <vt:lpstr>mol A to gram B</vt:lpstr>
      <vt:lpstr>mol A to mol B</vt:lpstr>
      <vt:lpstr>Gram A to gram B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Stoich Flip book</dc:title>
  <dc:creator>Leah Roskin</dc:creator>
  <cp:lastModifiedBy>Leah Roskin</cp:lastModifiedBy>
  <cp:revision>2</cp:revision>
  <dcterms:created xsi:type="dcterms:W3CDTF">2012-03-27T01:02:06Z</dcterms:created>
  <dcterms:modified xsi:type="dcterms:W3CDTF">2015-03-05T02:08:29Z</dcterms:modified>
</cp:coreProperties>
</file>